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7"/>
  </p:notesMasterIdLst>
  <p:sldIdLst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Questrial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5b81a9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555b81a9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16A7B-F8E7-4410-B2A8-B66ECB409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789" y="6333200"/>
            <a:ext cx="10473416" cy="52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pixabay.com/photo/2019/02/19/19/45/thumbs-up-4007573_960_720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a/pin/202662051960493132/?lp=true" TargetMode="External"/><Relationship Id="rId3" Type="http://schemas.openxmlformats.org/officeDocument/2006/relationships/hyperlink" Target="https://www.jrtoycanada.ca/primo-toys-cubetto-playset-coding-toy.html" TargetMode="External"/><Relationship Id="rId7" Type="http://schemas.openxmlformats.org/officeDocument/2006/relationships/hyperlink" Target="https://www.youtube.com/watch?v=2avlslrP_C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antaclaraca.gov/Home/Components/Calendar/Event/53115/1276" TargetMode="External"/><Relationship Id="rId5" Type="http://schemas.openxmlformats.org/officeDocument/2006/relationships/hyperlink" Target="https://newyoungmum.com/cubetto-the-little-robot-perfect-for-children/" TargetMode="External"/><Relationship Id="rId10" Type="http://schemas.openxmlformats.org/officeDocument/2006/relationships/hyperlink" Target="http://tvstechtips.edublogs.org/2018/02/25/cubetto-the-perfect-robot-for-young-learners/" TargetMode="External"/><Relationship Id="rId4" Type="http://schemas.openxmlformats.org/officeDocument/2006/relationships/hyperlink" Target="https://interestingengineering.com/cubetto-programmable-wooden-robot-teaches-kids-code" TargetMode="External"/><Relationship Id="rId9" Type="http://schemas.openxmlformats.org/officeDocument/2006/relationships/hyperlink" Target="https://www.generationrobots.com/en/402714-cubetto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4;p13">
            <a:extLst>
              <a:ext uri="{FF2B5EF4-FFF2-40B4-BE49-F238E27FC236}">
                <a16:creationId xmlns:a16="http://schemas.microsoft.com/office/drawing/2014/main" id="{3FA85545-F6EF-4463-A9D1-6B049945DC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2800" y="152400"/>
            <a:ext cx="11036855" cy="6171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57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85156" y="4035406"/>
            <a:ext cx="11421688" cy="268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entury Gothic"/>
              <a:buNone/>
            </a:pPr>
            <a: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  <a:t>Some of the things I will learn about might be tricky to understand.</a:t>
            </a:r>
            <a:b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CA" sz="324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person(s)&gt; </a:t>
            </a:r>
            <a: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  <a:t>will try to make it easy for me by having me wear wristbands or stickers on my hands.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t="31789" b="27159"/>
          <a:stretch/>
        </p:blipFill>
        <p:spPr>
          <a:xfrm>
            <a:off x="1495775" y="1036050"/>
            <a:ext cx="5389350" cy="2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l="34615" t="2388" r="33971" b="11061"/>
          <a:stretch/>
        </p:blipFill>
        <p:spPr>
          <a:xfrm rot="-378166">
            <a:off x="7903406" y="312919"/>
            <a:ext cx="1557673" cy="3277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l="34712" t="3107" r="33873" b="10342"/>
          <a:stretch/>
        </p:blipFill>
        <p:spPr>
          <a:xfrm rot="499554">
            <a:off x="8772106" y="673532"/>
            <a:ext cx="1555701" cy="3282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387928" y="4821382"/>
            <a:ext cx="11421688" cy="165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There will be other students at </a:t>
            </a:r>
            <a:r>
              <a:rPr lang="en-CA" sz="3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place&gt;</a:t>
            </a: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 learning about Cubetto too.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313" y="304800"/>
            <a:ext cx="6771383" cy="4516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202125" y="4042600"/>
            <a:ext cx="118677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Sometimes, I might have to wait my turn to use Cubetto. 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b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CA" sz="3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person(s)&gt; </a:t>
            </a: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will always make sure I get a turn.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94" y="296575"/>
            <a:ext cx="4726349" cy="35447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387928" y="4943301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CA" sz="3200">
                <a:latin typeface="Century Gothic"/>
                <a:ea typeface="Century Gothic"/>
                <a:cs typeface="Century Gothic"/>
                <a:sym typeface="Century Gothic"/>
              </a:rPr>
              <a:t>Together we will all have fun learning about Cubetto!</a:t>
            </a:r>
            <a:endParaRPr/>
          </a:p>
        </p:txBody>
      </p:sp>
      <p:pic>
        <p:nvPicPr>
          <p:cNvPr id="191" name="Google Shape;191;p25" descr="https://cdn.pixabay.com/photo/2019/02/19/19/45/thumbs-up-4007573_960_720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575" y="976075"/>
            <a:ext cx="5485574" cy="3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75225" y="371300"/>
            <a:ext cx="113316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CA" sz="3200">
                <a:latin typeface="Century Gothic"/>
                <a:ea typeface="Century Gothic"/>
                <a:cs typeface="Century Gothic"/>
                <a:sym typeface="Century Gothic"/>
              </a:rPr>
              <a:t>Image Credits: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475225" y="1229025"/>
            <a:ext cx="11421600" cy="5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latin typeface="Questrial"/>
                <a:ea typeface="Questrial"/>
                <a:cs typeface="Questrial"/>
                <a:sym typeface="Questrial"/>
              </a:rPr>
              <a:t>Title page</a:t>
            </a:r>
            <a:endParaRPr u="sng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Cubetto: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3"/>
              </a:rPr>
              <a:t>https://www.jrtoycanada.ca/primo-toys-cubetto-playset-coding-toy.html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Children playing with Cubetto: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4"/>
              </a:rPr>
              <a:t>https://interestingengineering.com/cubetto-programmable-wooden-robot-teaches-kids-code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Cubetto on map with command pieces: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5"/>
              </a:rPr>
              <a:t>https://newyoungmum.com/cubetto-the-little-robot-perfect-for-children/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latin typeface="Questrial"/>
                <a:ea typeface="Questrial"/>
                <a:cs typeface="Questrial"/>
                <a:sym typeface="Questrial"/>
              </a:rPr>
              <a:t>Page 6</a:t>
            </a:r>
            <a:endParaRPr u="sng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Image on right: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6"/>
              </a:rPr>
              <a:t>http://santaclaraca.gov/Home/Components/Calendar/Event/53115/1276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latin typeface="Questrial"/>
                <a:ea typeface="Questrial"/>
                <a:cs typeface="Questrial"/>
                <a:sym typeface="Questrial"/>
              </a:rPr>
              <a:t>Page 8</a:t>
            </a:r>
            <a:endParaRPr u="sng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Cubetto with paper roll: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7"/>
              </a:rPr>
              <a:t>https://www.youtube.com/watch?v=2avlslrP_C4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Cubetto with Lego Block: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CA" sz="1100" u="sng">
                <a:solidFill>
                  <a:schemeClr val="hlink"/>
                </a:solidFill>
                <a:hlinkClick r:id="rId8"/>
              </a:rPr>
              <a:t>https://www.pinterest.ca/pin/202662051960493132/?lp=true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Cubetto in Tape Maze: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9"/>
              </a:rPr>
              <a:t>https://www.generationrobots.com/en/402714-cubetto.html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latin typeface="Questrial"/>
                <a:ea typeface="Questrial"/>
                <a:cs typeface="Questrial"/>
                <a:sym typeface="Questrial"/>
              </a:rPr>
              <a:t>Page 11</a:t>
            </a:r>
            <a:endParaRPr u="sng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u="sng">
                <a:solidFill>
                  <a:schemeClr val="hlink"/>
                </a:solidFill>
                <a:hlinkClick r:id="rId10"/>
              </a:rPr>
              <a:t>http://tvstechtips.edublogs.org/2018/02/25/cubetto-the-perfect-robot-for-young-learners/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739650" y="365125"/>
            <a:ext cx="107127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CA">
                <a:latin typeface="Century Gothic"/>
                <a:ea typeface="Century Gothic"/>
                <a:cs typeface="Century Gothic"/>
                <a:sym typeface="Century Gothic"/>
              </a:rPr>
              <a:t>Instructions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679200" y="1234475"/>
            <a:ext cx="10833600" cy="50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•"/>
            </a:pPr>
            <a:r>
              <a:rPr lang="en-CA" sz="3000">
                <a:latin typeface="Questrial"/>
                <a:ea typeface="Questrial"/>
                <a:cs typeface="Questrial"/>
                <a:sym typeface="Questrial"/>
              </a:rPr>
              <a:t>This social story includes information and images about a location, specific teachers and specific coding applications. Please modify to suit your needs. </a:t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•"/>
            </a:pPr>
            <a:r>
              <a:rPr lang="en-CA" sz="3000">
                <a:latin typeface="Questrial"/>
                <a:ea typeface="Questrial"/>
                <a:cs typeface="Questrial"/>
                <a:sym typeface="Questrial"/>
              </a:rPr>
              <a:t>Text in </a:t>
            </a:r>
            <a:r>
              <a:rPr lang="en-CA" sz="30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RED</a:t>
            </a:r>
            <a:r>
              <a:rPr lang="en-CA" sz="3000">
                <a:latin typeface="Questrial"/>
                <a:ea typeface="Questrial"/>
                <a:cs typeface="Questrial"/>
                <a:sym typeface="Questrial"/>
              </a:rPr>
              <a:t> indicates information that needs to be added.</a:t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•"/>
            </a:pPr>
            <a:r>
              <a:rPr lang="en-CA" sz="3000">
                <a:latin typeface="Questrial"/>
                <a:ea typeface="Questrial"/>
                <a:cs typeface="Questrial"/>
                <a:sym typeface="Questrial"/>
              </a:rPr>
              <a:t>Grey image placeholders indicate images that would be beneficial to have included.  Placeholders can be deleted after images are inserted.</a:t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  <a:p>
            <a:pPr marL="2286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Char char="•"/>
            </a:pPr>
            <a:r>
              <a:rPr lang="en-CA" sz="3000">
                <a:latin typeface="Questrial"/>
                <a:ea typeface="Questrial"/>
                <a:cs typeface="Questrial"/>
                <a:sym typeface="Questrial"/>
              </a:rPr>
              <a:t>This is a sample and can be edited or replicated. </a:t>
            </a:r>
            <a:endParaRPr sz="30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513350" y="329050"/>
            <a:ext cx="11123700" cy="1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CA">
                <a:latin typeface="Century Gothic"/>
                <a:ea typeface="Century Gothic"/>
                <a:cs typeface="Century Gothic"/>
                <a:sym typeface="Century Gothic"/>
              </a:rPr>
              <a:t>Learning about Cubetto</a:t>
            </a:r>
            <a:endParaRPr/>
          </a:p>
        </p:txBody>
      </p:sp>
      <p:pic>
        <p:nvPicPr>
          <p:cNvPr id="96" name="Google Shape;96;p15" descr="Related image"/>
          <p:cNvPicPr preferRelativeResize="0"/>
          <p:nvPr/>
        </p:nvPicPr>
        <p:blipFill rotWithShape="1">
          <a:blip r:embed="rId3">
            <a:alphaModFix/>
          </a:blip>
          <a:srcRect l="21396" t="26296" r="20707" b="24079"/>
          <a:stretch/>
        </p:blipFill>
        <p:spPr>
          <a:xfrm>
            <a:off x="284075" y="1526425"/>
            <a:ext cx="2392480" cy="20506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438" y="1526435"/>
            <a:ext cx="5710075" cy="40530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25760"/>
          <a:stretch/>
        </p:blipFill>
        <p:spPr>
          <a:xfrm>
            <a:off x="8215175" y="4469200"/>
            <a:ext cx="3622726" cy="20506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675" y="3848925"/>
            <a:ext cx="2670951" cy="2670951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2884" y="5035150"/>
            <a:ext cx="1317200" cy="160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8">
            <a:alphaModFix/>
          </a:blip>
          <a:srcRect l="11653" r="20314"/>
          <a:stretch/>
        </p:blipFill>
        <p:spPr>
          <a:xfrm>
            <a:off x="9401500" y="1526413"/>
            <a:ext cx="2602299" cy="2147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09284" y="5037513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40"/>
              <a:buFont typeface="Century Gothic"/>
              <a:buNone/>
            </a:pPr>
            <a:r>
              <a:rPr lang="en-CA" sz="324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location&gt; </a:t>
            </a:r>
            <a:r>
              <a:rPr lang="en-CA" sz="324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</a:t>
            </a:r>
            <a: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  <a:t>will be learning about robots.  </a:t>
            </a:r>
            <a:b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CA" sz="3240">
                <a:latin typeface="Century Gothic"/>
                <a:ea typeface="Century Gothic"/>
                <a:cs typeface="Century Gothic"/>
                <a:sym typeface="Century Gothic"/>
              </a:rPr>
              <a:t>The robot I will learn about is called Cubetto.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240" y="166850"/>
            <a:ext cx="8547776" cy="47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13230" y="3752545"/>
            <a:ext cx="25110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Cubetto</a:t>
            </a: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657299" y="786375"/>
            <a:ext cx="28800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panel</a:t>
            </a: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9038125" y="3913000"/>
            <a:ext cx="2571300" cy="92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command blocks</a:t>
            </a: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50" y="166850"/>
            <a:ext cx="2666450" cy="26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58052" y="612300"/>
            <a:ext cx="15882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</a:t>
            </a: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87928" y="4943301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Gothic"/>
              <a:buNone/>
            </a:pPr>
            <a:r>
              <a:rPr lang="en-CA" sz="3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person(s)&gt; </a:t>
            </a: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will be teaching me about Cubetto.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2488066" y="4219617"/>
            <a:ext cx="2511083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226959" y="4219617"/>
            <a:ext cx="2564155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746975" y="389825"/>
            <a:ext cx="3927000" cy="3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Place image of instructor here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6545525" y="389825"/>
            <a:ext cx="3927000" cy="3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Place image of instructor here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822950" y="393325"/>
            <a:ext cx="2324400" cy="278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Place image(s) of room locations/materials that will be off limits behind the “do not” symbol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85154" y="5164973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I will not be able to play with the other toys I normally play with.</a:t>
            </a:r>
            <a:endParaRPr/>
          </a:p>
        </p:txBody>
      </p:sp>
      <p:pic>
        <p:nvPicPr>
          <p:cNvPr id="130" name="Google Shape;130;p18" descr="Image result for do not symb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202" y="393315"/>
            <a:ext cx="4723590" cy="472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85150" y="4201424"/>
            <a:ext cx="11421600" cy="25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I will get to use Cubetto, but I will have to be careful with him.</a:t>
            </a:r>
            <a:b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I will not be able to play with Cubetto like a toy.</a:t>
            </a:r>
            <a:endParaRPr/>
          </a:p>
        </p:txBody>
      </p:sp>
      <p:pic>
        <p:nvPicPr>
          <p:cNvPr id="137" name="Google Shape;137;p19" descr="Image result for cubet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29" y="456766"/>
            <a:ext cx="5272260" cy="351655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75" y="456775"/>
            <a:ext cx="5272275" cy="351348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87928" y="4943301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entury Gothic"/>
              <a:buNone/>
            </a:pPr>
            <a:r>
              <a:rPr lang="en-CA" sz="36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&lt;name of person(s)&gt; </a:t>
            </a: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will explain how to use Cubetto properly.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514261" y="3942526"/>
            <a:ext cx="2511083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3495012" y="3942526"/>
            <a:ext cx="2564100" cy="52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name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69950" y="966325"/>
            <a:ext cx="2938200" cy="28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Place image of instructor here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360668" y="966325"/>
            <a:ext cx="2938200" cy="2802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Questrial"/>
                <a:ea typeface="Questrial"/>
                <a:cs typeface="Questrial"/>
                <a:sym typeface="Questrial"/>
              </a:rPr>
              <a:t>Place image of instructor here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8559">
            <a:off x="7449223" y="676975"/>
            <a:ext cx="3381524" cy="36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85156" y="5189440"/>
            <a:ext cx="11421688" cy="153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CA" sz="3600">
                <a:latin typeface="Century Gothic"/>
                <a:ea typeface="Century Gothic"/>
                <a:cs typeface="Century Gothic"/>
                <a:sym typeface="Century Gothic"/>
              </a:rPr>
              <a:t>I will learn how to make Cubetto do some fun and silly things.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97" y="304800"/>
            <a:ext cx="4379453" cy="246344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552" y="304800"/>
            <a:ext cx="4637048" cy="24634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859" y="3039538"/>
            <a:ext cx="3166478" cy="211409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6">
            <a:alphaModFix/>
          </a:blip>
          <a:srcRect t="16652" b="15766"/>
          <a:stretch/>
        </p:blipFill>
        <p:spPr>
          <a:xfrm>
            <a:off x="8640375" y="3039550"/>
            <a:ext cx="3166476" cy="21399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775" y="3039551"/>
            <a:ext cx="3166474" cy="210945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489</Words>
  <Application>Microsoft Office PowerPoint</Application>
  <PresentationFormat>Widescreen</PresentationFormat>
  <Paragraphs>63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Questrial</vt:lpstr>
      <vt:lpstr>Century Gothic</vt:lpstr>
      <vt:lpstr>Office Theme</vt:lpstr>
      <vt:lpstr>Simple Light</vt:lpstr>
      <vt:lpstr>PowerPoint Presentation</vt:lpstr>
      <vt:lpstr>Instructions</vt:lpstr>
      <vt:lpstr>Learning about Cubetto</vt:lpstr>
      <vt:lpstr>&lt;Name of location&gt; I will be learning about robots.    The robot I will learn about is called Cubetto.</vt:lpstr>
      <vt:lpstr>&lt;name of person(s)&gt; will be teaching me about Cubetto.</vt:lpstr>
      <vt:lpstr>I will not be able to play with the other toys I normally play with.</vt:lpstr>
      <vt:lpstr>I will get to use Cubetto, but I will have to be careful with him.  I will not be able to play with Cubetto like a toy.</vt:lpstr>
      <vt:lpstr>&lt;name of person(s)&gt; will explain how to use Cubetto properly.</vt:lpstr>
      <vt:lpstr>I will learn how to make Cubetto do some fun and silly things.</vt:lpstr>
      <vt:lpstr>Some of the things I will learn about might be tricky to understand.  &lt;name of person(s)&gt; will try to make it easy for me by having me wear wristbands or stickers on my hands.</vt:lpstr>
      <vt:lpstr>There will be other students at &lt;name of place&gt; learning about Cubetto too.</vt:lpstr>
      <vt:lpstr>Sometimes, I might have to wait my turn to use Cubetto.   &lt;name of person(s)&gt; will always make sure I get a turn.</vt:lpstr>
      <vt:lpstr>Together we will all have fun learning about Cubetto!</vt:lpstr>
      <vt:lpstr>Image Credits: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Susie Blackstein-Adler</dc:creator>
  <cp:lastModifiedBy>Susie Blackstien-Adler</cp:lastModifiedBy>
  <cp:revision>5</cp:revision>
  <dcterms:modified xsi:type="dcterms:W3CDTF">2020-07-27T17:00:46Z</dcterms:modified>
</cp:coreProperties>
</file>